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8be60836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8be60836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8be60836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8be60836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a551d1f4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a551d1f4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8be60836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8be60836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8be60836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8be60836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a551d1f4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a551d1f4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a551d1f4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a551d1f4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5a551d1f4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5a551d1f4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8be6083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8be6083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8be6083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8be6083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96fb5066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96fb5066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8be60836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58be60836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8be60836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8be60836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8be60836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8be60836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8be60836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8be60836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a551d1f4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a551d1f4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slide" Target="/ppt/slides/slide4.xml"/><Relationship Id="rId5" Type="http://schemas.openxmlformats.org/officeDocument/2006/relationships/image" Target="../media/image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slide" Target="/ppt/slides/slide12.xml"/><Relationship Id="rId5" Type="http://schemas.openxmlformats.org/officeDocument/2006/relationships/slide" Target="/ppt/slides/slide13.xml"/><Relationship Id="rId6" Type="http://schemas.openxmlformats.org/officeDocument/2006/relationships/slide" Target="/ppt/slides/slide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slide" Target="/ppt/slides/slide4.xml"/><Relationship Id="rId5" Type="http://schemas.openxmlformats.org/officeDocument/2006/relationships/image" Target="../media/image6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slide" Target="/ppt/slides/slide4.xml"/><Relationship Id="rId5" Type="http://schemas.openxmlformats.org/officeDocument/2006/relationships/image" Target="../media/image8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slide" Target="/ppt/slides/slide4.xml"/><Relationship Id="rId5" Type="http://schemas.openxmlformats.org/officeDocument/2006/relationships/slide" Target="/ppt/slides/slide1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slide" Target="/ppt/slides/slide4.xml"/><Relationship Id="rId5" Type="http://schemas.openxmlformats.org/officeDocument/2006/relationships/slide" Target="/ppt/slides/slide16.xml"/><Relationship Id="rId6" Type="http://schemas.openxmlformats.org/officeDocument/2006/relationships/slide" Target="/ppt/slides/slide4.xml"/><Relationship Id="rId7" Type="http://schemas.openxmlformats.org/officeDocument/2006/relationships/slide" Target="/ppt/slides/slide4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slide" Target="/ppt/slides/slide17.xml"/><Relationship Id="rId5" Type="http://schemas.openxmlformats.org/officeDocument/2006/relationships/image" Target="../media/image8.gif"/><Relationship Id="rId6" Type="http://schemas.openxmlformats.org/officeDocument/2006/relationships/image" Target="../media/image4.gif"/><Relationship Id="rId7" Type="http://schemas.openxmlformats.org/officeDocument/2006/relationships/image" Target="../media/image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slide" Target="/ppt/slides/slide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4.xml"/><Relationship Id="rId4" Type="http://schemas.openxmlformats.org/officeDocument/2006/relationships/image" Target="../media/image3.jpg"/><Relationship Id="rId5" Type="http://schemas.openxmlformats.org/officeDocument/2006/relationships/slide" Target="/ppt/slides/slide5.xml"/><Relationship Id="rId6" Type="http://schemas.openxmlformats.org/officeDocument/2006/relationships/slide" Target="/ppt/slides/slide8.xml"/><Relationship Id="rId7" Type="http://schemas.openxmlformats.org/officeDocument/2006/relationships/slide" Target="/ppt/slides/slide11.xml"/><Relationship Id="rId8" Type="http://schemas.openxmlformats.org/officeDocument/2006/relationships/slide" Target="/ppt/slides/slide1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slide" Target="/ppt/slides/slide7.xml"/><Relationship Id="rId5" Type="http://schemas.openxmlformats.org/officeDocument/2006/relationships/slide" Target="/ppt/slides/slide6.xml"/><Relationship Id="rId6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slide" Target="/ppt/slides/slide4.xml"/><Relationship Id="rId5" Type="http://schemas.openxmlformats.org/officeDocument/2006/relationships/image" Target="../media/image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slide" Target="/ppt/slides/slide4.xml"/><Relationship Id="rId5" Type="http://schemas.openxmlformats.org/officeDocument/2006/relationships/image" Target="../media/image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slide" Target="/ppt/slides/slide10.xml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slide" Target="/ppt/slides/slide4.xml"/><Relationship Id="rId5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956"/>
            <a:ext cx="9144000" cy="5081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11700" y="235749"/>
            <a:ext cx="8722800" cy="4695900"/>
          </a:xfrm>
          <a:prstGeom prst="roundRect">
            <a:avLst>
              <a:gd fmla="val 4721" name="adj"/>
            </a:avLst>
          </a:prstGeom>
          <a:solidFill>
            <a:srgbClr val="666666">
              <a:alpha val="621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8100"/>
              <a:t>Escape room</a:t>
            </a:r>
            <a:endParaRPr sz="81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000000"/>
                </a:solidFill>
              </a:rPr>
              <a:t>Slovenia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>
            <a:hlinkClick action="ppaction://hlinksldjump" r:id="rId4"/>
          </p:cNvPr>
          <p:cNvSpPr/>
          <p:nvPr/>
        </p:nvSpPr>
        <p:spPr>
          <a:xfrm>
            <a:off x="2841825" y="4501750"/>
            <a:ext cx="2912400" cy="5346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lt1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601550" y="1862100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br>
              <a:rPr lang="sl" sz="2100">
                <a:solidFill>
                  <a:schemeClr val="dk1"/>
                </a:solidFill>
              </a:rPr>
            </a:b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800" y="289100"/>
            <a:ext cx="5327250" cy="399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>
            <a:off x="185125" y="767850"/>
            <a:ext cx="8647200" cy="33792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742975" y="1059425"/>
            <a:ext cx="75315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Jan was on vacation for 12 days, Peter for 8 days, Maja for 7 days and Matic for 13 days. How many days on average were they at sea?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49" name="Google Shape;149;p23">
            <a:hlinkClick action="ppaction://hlinksldjump" r:id="rId4"/>
          </p:cNvPr>
          <p:cNvSpPr/>
          <p:nvPr/>
        </p:nvSpPr>
        <p:spPr>
          <a:xfrm>
            <a:off x="1301263" y="2668250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9</a:t>
            </a:r>
            <a:endParaRPr sz="1800"/>
          </a:p>
        </p:txBody>
      </p:sp>
      <p:sp>
        <p:nvSpPr>
          <p:cNvPr id="150" name="Google Shape;150;p23">
            <a:hlinkClick action="ppaction://hlinksldjump" r:id="rId5"/>
          </p:cNvPr>
          <p:cNvSpPr/>
          <p:nvPr/>
        </p:nvSpPr>
        <p:spPr>
          <a:xfrm>
            <a:off x="6227513" y="2611100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10</a:t>
            </a:r>
            <a:endParaRPr sz="1800"/>
          </a:p>
        </p:txBody>
      </p:sp>
      <p:sp>
        <p:nvSpPr>
          <p:cNvPr id="151" name="Google Shape;151;p23">
            <a:hlinkClick action="ppaction://hlinksldjump" r:id="rId6"/>
          </p:cNvPr>
          <p:cNvSpPr/>
          <p:nvPr/>
        </p:nvSpPr>
        <p:spPr>
          <a:xfrm>
            <a:off x="3803550" y="2611100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12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59" name="Google Shape;159;p24">
            <a:hlinkClick action="ppaction://hlinksldjump" r:id="rId4"/>
          </p:cNvPr>
          <p:cNvSpPr/>
          <p:nvPr/>
        </p:nvSpPr>
        <p:spPr>
          <a:xfrm>
            <a:off x="3256450" y="4292200"/>
            <a:ext cx="2716500" cy="5727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200">
                <a:solidFill>
                  <a:schemeClr val="lt1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>
            <a:hlinkClick action="ppaction://hlinksldjump" r:id="rId4"/>
          </p:cNvPr>
          <p:cNvSpPr/>
          <p:nvPr/>
        </p:nvSpPr>
        <p:spPr>
          <a:xfrm>
            <a:off x="2841825" y="4501750"/>
            <a:ext cx="2912400" cy="5346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lt1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6612275" y="1615625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br>
              <a:rPr lang="sl" sz="2100">
                <a:solidFill>
                  <a:schemeClr val="dk1"/>
                </a:solidFill>
              </a:rPr>
            </a:b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/>
          </a:p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1775" y="1017725"/>
            <a:ext cx="5125500" cy="30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521875" y="1152475"/>
            <a:ext cx="8229900" cy="30897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734750" y="1485750"/>
            <a:ext cx="75315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300"/>
              <a:t>Have you solved all three tasks yet?</a:t>
            </a:r>
            <a:endParaRPr sz="2300"/>
          </a:p>
        </p:txBody>
      </p:sp>
      <p:sp>
        <p:nvSpPr>
          <p:cNvPr id="179" name="Google Shape;179;p26">
            <a:hlinkClick action="ppaction://hlinksldjump" r:id="rId4"/>
          </p:cNvPr>
          <p:cNvSpPr/>
          <p:nvPr/>
        </p:nvSpPr>
        <p:spPr>
          <a:xfrm>
            <a:off x="5828775" y="25545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NO</a:t>
            </a:r>
            <a:endParaRPr sz="1900"/>
          </a:p>
        </p:txBody>
      </p:sp>
      <p:sp>
        <p:nvSpPr>
          <p:cNvPr id="180" name="Google Shape;180;p26">
            <a:hlinkClick action="ppaction://hlinksldjump" r:id="rId5"/>
          </p:cNvPr>
          <p:cNvSpPr/>
          <p:nvPr/>
        </p:nvSpPr>
        <p:spPr>
          <a:xfrm>
            <a:off x="2036763" y="25545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YES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00"/>
            <a:ext cx="9144000" cy="56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537250" y="163025"/>
            <a:ext cx="8520600" cy="43095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1031800" y="613575"/>
            <a:ext cx="75315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l" sz="2400">
                <a:solidFill>
                  <a:schemeClr val="dk1"/>
                </a:solidFill>
              </a:rPr>
              <a:t>What three animals were shown in the GIFs by the correct puzzle answers?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>
            <a:hlinkClick action="ppaction://hlinksldjump" r:id="rId4"/>
          </p:cNvPr>
          <p:cNvSpPr/>
          <p:nvPr/>
        </p:nvSpPr>
        <p:spPr>
          <a:xfrm>
            <a:off x="5526575" y="2965600"/>
            <a:ext cx="2703000" cy="837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202124"/>
                </a:solidFill>
              </a:rPr>
              <a:t>A turtle, a jellyfish and a seahorse.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1" name="Google Shape;191;p27">
            <a:hlinkClick action="ppaction://hlinksldjump" r:id="rId5"/>
          </p:cNvPr>
          <p:cNvSpPr/>
          <p:nvPr/>
        </p:nvSpPr>
        <p:spPr>
          <a:xfrm>
            <a:off x="1702900" y="1808275"/>
            <a:ext cx="2505600" cy="837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A f</a:t>
            </a:r>
            <a:r>
              <a:rPr lang="sl" sz="2100">
                <a:solidFill>
                  <a:srgbClr val="202124"/>
                </a:solidFill>
              </a:rPr>
              <a:t>ish,</a:t>
            </a:r>
            <a:r>
              <a:rPr lang="sl" sz="2100">
                <a:solidFill>
                  <a:srgbClr val="202124"/>
                </a:solidFill>
              </a:rPr>
              <a:t> a</a:t>
            </a:r>
            <a:r>
              <a:rPr lang="sl" sz="2100">
                <a:solidFill>
                  <a:srgbClr val="202124"/>
                </a:solidFill>
              </a:rPr>
              <a:t> jellyfish</a:t>
            </a:r>
            <a:r>
              <a:rPr lang="sl" sz="2100">
                <a:solidFill>
                  <a:srgbClr val="202124"/>
                </a:solidFill>
              </a:rPr>
              <a:t> and a</a:t>
            </a:r>
            <a:r>
              <a:rPr lang="sl" sz="2100">
                <a:solidFill>
                  <a:srgbClr val="202124"/>
                </a:solidFill>
              </a:rPr>
              <a:t> turtle.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2" name="Google Shape;192;p27">
            <a:hlinkClick action="ppaction://hlinksldjump" r:id="rId6"/>
          </p:cNvPr>
          <p:cNvSpPr/>
          <p:nvPr/>
        </p:nvSpPr>
        <p:spPr>
          <a:xfrm>
            <a:off x="1638600" y="2965600"/>
            <a:ext cx="2627400" cy="837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202124"/>
                </a:solidFill>
              </a:rPr>
              <a:t>A jellyfish, a dolphin and a fish.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3" name="Google Shape;193;p27">
            <a:hlinkClick action="ppaction://hlinksldjump" r:id="rId7"/>
          </p:cNvPr>
          <p:cNvSpPr/>
          <p:nvPr/>
        </p:nvSpPr>
        <p:spPr>
          <a:xfrm>
            <a:off x="5526575" y="1735025"/>
            <a:ext cx="2315400" cy="910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202124"/>
                </a:solidFill>
              </a:rPr>
              <a:t>A fish, a whale and a jellyfish.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59300" y="194875"/>
            <a:ext cx="8747400" cy="4374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990725" y="377075"/>
            <a:ext cx="709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rgbClr val="202124"/>
                </a:solidFill>
              </a:rPr>
              <a:t>Well done, you escaped from the lonely island!</a:t>
            </a:r>
            <a:endParaRPr sz="3300"/>
          </a:p>
        </p:txBody>
      </p:sp>
      <p:sp>
        <p:nvSpPr>
          <p:cNvPr id="203" name="Google Shape;203;p28">
            <a:hlinkClick action="ppaction://hlinksldjump" r:id="rId4"/>
          </p:cNvPr>
          <p:cNvSpPr/>
          <p:nvPr/>
        </p:nvSpPr>
        <p:spPr>
          <a:xfrm>
            <a:off x="2750475" y="3370125"/>
            <a:ext cx="3495600" cy="723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3000">
                <a:solidFill>
                  <a:schemeClr val="lt1"/>
                </a:solidFill>
              </a:rPr>
              <a:t>Escape!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5">
            <a:alphaModFix/>
          </a:blip>
          <a:srcRect b="27974" l="22912" r="27417" t="20874"/>
          <a:stretch/>
        </p:blipFill>
        <p:spPr>
          <a:xfrm>
            <a:off x="581600" y="1463350"/>
            <a:ext cx="2545875" cy="1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7483" y="1005725"/>
            <a:ext cx="3152540" cy="236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4300" y="1012863"/>
            <a:ext cx="2882400" cy="24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 b="6006" l="0" r="0" t="0"/>
          <a:stretch/>
        </p:blipFill>
        <p:spPr>
          <a:xfrm>
            <a:off x="208225" y="217325"/>
            <a:ext cx="8326325" cy="4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956"/>
            <a:ext cx="9144000" cy="5081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>
            <a:hlinkClick action="ppaction://hlinksldjump" r:id="rId4"/>
          </p:cNvPr>
          <p:cNvSpPr/>
          <p:nvPr/>
        </p:nvSpPr>
        <p:spPr>
          <a:xfrm>
            <a:off x="641650" y="445025"/>
            <a:ext cx="4107000" cy="80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700">
                <a:solidFill>
                  <a:schemeClr val="dk1"/>
                </a:solidFill>
              </a:rPr>
              <a:t>Press any key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3625" y="0"/>
            <a:ext cx="11527250" cy="52407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>
            <a:hlinkClick action="ppaction://hlinksldjump" r:id="rId4"/>
          </p:cNvPr>
          <p:cNvSpPr/>
          <p:nvPr/>
        </p:nvSpPr>
        <p:spPr>
          <a:xfrm>
            <a:off x="389025" y="510313"/>
            <a:ext cx="8231700" cy="4404900"/>
          </a:xfrm>
          <a:prstGeom prst="roundRect">
            <a:avLst>
              <a:gd fmla="val 8246" name="adj"/>
            </a:avLst>
          </a:prstGeom>
          <a:solidFill>
            <a:srgbClr val="666666">
              <a:alpha val="621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763500" y="892100"/>
            <a:ext cx="7641900" cy="3766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3900">
                <a:solidFill>
                  <a:schemeClr val="dk1"/>
                </a:solidFill>
              </a:rPr>
              <a:t>HA-HA! </a:t>
            </a:r>
            <a:r>
              <a:rPr lang="sl" sz="3850">
                <a:solidFill>
                  <a:schemeClr val="dk1"/>
                </a:solidFill>
              </a:rPr>
              <a:t> I’ve caught you now!!!</a:t>
            </a:r>
            <a:br>
              <a:rPr lang="sl" sz="3850">
                <a:solidFill>
                  <a:schemeClr val="dk1"/>
                </a:solidFill>
              </a:rPr>
            </a:br>
            <a:endParaRPr sz="38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chemeClr val="dk1"/>
                </a:solidFill>
              </a:rPr>
              <a:t>Now you are trapped on a deserted island! If you want to escape, you have to solve my puzzles and escape!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chemeClr val="dk1"/>
                </a:solidFill>
              </a:rPr>
              <a:t>Click on individual objects on the beach to get tasks.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Instructions: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l" sz="2100">
                <a:solidFill>
                  <a:schemeClr val="dk1"/>
                </a:solidFill>
              </a:rPr>
              <a:t>Do not press the spacebar, arrows or keyboard at any time!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>
            <a:hlinkClick action="ppaction://hlinksldjump" r:id="rId5"/>
          </p:cNvPr>
          <p:cNvSpPr/>
          <p:nvPr/>
        </p:nvSpPr>
        <p:spPr>
          <a:xfrm>
            <a:off x="5445500" y="4659000"/>
            <a:ext cx="3340800" cy="48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Press to start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>
            <a:hlinkClick action="ppaction://hlinksldjump" r:id="rId5"/>
          </p:cNvPr>
          <p:cNvPicPr preferRelativeResize="0"/>
          <p:nvPr/>
        </p:nvPicPr>
        <p:blipFill rotWithShape="1">
          <a:blip r:embed="rId4">
            <a:alphaModFix/>
          </a:blip>
          <a:srcRect b="44651" l="30091" r="63092" t="44664"/>
          <a:stretch/>
        </p:blipFill>
        <p:spPr>
          <a:xfrm>
            <a:off x="2734225" y="2296987"/>
            <a:ext cx="623200" cy="54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>
            <a:hlinkClick action="ppaction://hlinksldjump" r:id="rId6"/>
          </p:cNvPr>
          <p:cNvPicPr preferRelativeResize="0"/>
          <p:nvPr/>
        </p:nvPicPr>
        <p:blipFill rotWithShape="1">
          <a:blip r:embed="rId4">
            <a:alphaModFix/>
          </a:blip>
          <a:srcRect b="11346" l="20202" r="73662" t="77968"/>
          <a:stretch/>
        </p:blipFill>
        <p:spPr>
          <a:xfrm>
            <a:off x="1837625" y="4018400"/>
            <a:ext cx="561002" cy="54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>
            <a:hlinkClick action="ppaction://hlinksldjump" r:id="rId7"/>
          </p:cNvPr>
          <p:cNvPicPr preferRelativeResize="0"/>
          <p:nvPr/>
        </p:nvPicPr>
        <p:blipFill rotWithShape="1">
          <a:blip r:embed="rId4">
            <a:alphaModFix/>
          </a:blip>
          <a:srcRect b="21678" l="74412" r="20041" t="69351"/>
          <a:stretch/>
        </p:blipFill>
        <p:spPr>
          <a:xfrm>
            <a:off x="6822100" y="3543300"/>
            <a:ext cx="507126" cy="46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>
            <a:hlinkClick action="ppaction://hlinksldjump" r:id="rId8"/>
          </p:cNvPr>
          <p:cNvPicPr preferRelativeResize="0"/>
          <p:nvPr/>
        </p:nvPicPr>
        <p:blipFill rotWithShape="1">
          <a:blip r:embed="rId4">
            <a:alphaModFix/>
          </a:blip>
          <a:srcRect b="59658" l="24562" r="66710" t="31370"/>
          <a:stretch/>
        </p:blipFill>
        <p:spPr>
          <a:xfrm>
            <a:off x="2282375" y="1623050"/>
            <a:ext cx="798000" cy="46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438250" y="822525"/>
            <a:ext cx="8520600" cy="33042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1127700" y="1102700"/>
            <a:ext cx="6888600" cy="13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On Monday, the thermometer showed 25°C, on Tuesday 26°C and on Wednesday 27°C. What was the average air temperature?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1" name="Google Shape;91;p17">
            <a:hlinkClick action="ppaction://hlinksldjump" r:id="rId4"/>
          </p:cNvPr>
          <p:cNvSpPr/>
          <p:nvPr/>
        </p:nvSpPr>
        <p:spPr>
          <a:xfrm>
            <a:off x="3676688" y="27396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26°C</a:t>
            </a:r>
            <a:endParaRPr sz="1900"/>
          </a:p>
        </p:txBody>
      </p:sp>
      <p:sp>
        <p:nvSpPr>
          <p:cNvPr id="92" name="Google Shape;92;p17">
            <a:hlinkClick action="ppaction://hlinksldjump" r:id="rId5"/>
          </p:cNvPr>
          <p:cNvSpPr/>
          <p:nvPr/>
        </p:nvSpPr>
        <p:spPr>
          <a:xfrm>
            <a:off x="6102075" y="27396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dk1"/>
                </a:solidFill>
              </a:rPr>
              <a:t>27°C</a:t>
            </a:r>
            <a:endParaRPr sz="1900"/>
          </a:p>
        </p:txBody>
      </p:sp>
      <p:sp>
        <p:nvSpPr>
          <p:cNvPr id="93" name="Google Shape;93;p17">
            <a:hlinkClick action="ppaction://hlinksldjump" r:id="rId6"/>
          </p:cNvPr>
          <p:cNvSpPr/>
          <p:nvPr/>
        </p:nvSpPr>
        <p:spPr>
          <a:xfrm>
            <a:off x="1251300" y="27396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dk1"/>
                </a:solidFill>
              </a:rPr>
              <a:t>25°C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6700725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01" name="Google Shape;101;p18">
            <a:hlinkClick action="ppaction://hlinksldjump" r:id="rId4"/>
          </p:cNvPr>
          <p:cNvSpPr/>
          <p:nvPr/>
        </p:nvSpPr>
        <p:spPr>
          <a:xfrm>
            <a:off x="3256450" y="4292200"/>
            <a:ext cx="2659800" cy="5727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200">
                <a:solidFill>
                  <a:schemeClr val="lt1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6450800" y="1152475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br>
              <a:rPr lang="sl" sz="2100">
                <a:solidFill>
                  <a:schemeClr val="dk1"/>
                </a:solidFill>
              </a:rPr>
            </a:b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10" name="Google Shape;110;p19">
            <a:hlinkClick action="ppaction://hlinksldjump" r:id="rId4"/>
          </p:cNvPr>
          <p:cNvSpPr/>
          <p:nvPr/>
        </p:nvSpPr>
        <p:spPr>
          <a:xfrm>
            <a:off x="2506175" y="4094550"/>
            <a:ext cx="2982000" cy="6525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lt1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609600"/>
            <a:ext cx="4572000" cy="35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521875" y="832150"/>
            <a:ext cx="8310300" cy="33042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808825" y="1082713"/>
            <a:ext cx="7340100" cy="15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1905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During the summer vacation, Ana read 5 books, Miha read 7 books and Matic 3 books. How many books did they read on average?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20" name="Google Shape;120;p20">
            <a:hlinkClick action="ppaction://hlinksldjump" r:id="rId4"/>
          </p:cNvPr>
          <p:cNvSpPr/>
          <p:nvPr/>
        </p:nvSpPr>
        <p:spPr>
          <a:xfrm>
            <a:off x="3908575" y="2694813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chemeClr val="dk1"/>
                </a:solidFill>
              </a:rPr>
              <a:t>5</a:t>
            </a:r>
            <a:r>
              <a:rPr lang="sl" sz="1800"/>
              <a:t> </a:t>
            </a:r>
            <a:endParaRPr sz="1800"/>
          </a:p>
        </p:txBody>
      </p:sp>
      <p:sp>
        <p:nvSpPr>
          <p:cNvPr id="121" name="Google Shape;121;p20">
            <a:hlinkClick action="ppaction://hlinksldjump" r:id="rId5"/>
          </p:cNvPr>
          <p:cNvSpPr/>
          <p:nvPr/>
        </p:nvSpPr>
        <p:spPr>
          <a:xfrm>
            <a:off x="1252450" y="274027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chemeClr val="dk1"/>
                </a:solidFill>
              </a:rPr>
              <a:t>3</a:t>
            </a:r>
            <a:r>
              <a:rPr lang="sl" sz="1800"/>
              <a:t> </a:t>
            </a:r>
            <a:endParaRPr sz="1800"/>
          </a:p>
        </p:txBody>
      </p:sp>
      <p:sp>
        <p:nvSpPr>
          <p:cNvPr id="122" name="Google Shape;122;p20">
            <a:hlinkClick action="ppaction://hlinksldjump" r:id="rId6"/>
          </p:cNvPr>
          <p:cNvSpPr/>
          <p:nvPr/>
        </p:nvSpPr>
        <p:spPr>
          <a:xfrm>
            <a:off x="6357538" y="26948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dk1"/>
                </a:solidFill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30" name="Google Shape;130;p21">
            <a:hlinkClick action="ppaction://hlinksldjump" r:id="rId4"/>
          </p:cNvPr>
          <p:cNvSpPr/>
          <p:nvPr/>
        </p:nvSpPr>
        <p:spPr>
          <a:xfrm>
            <a:off x="3256450" y="4292200"/>
            <a:ext cx="2772900" cy="5727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200">
                <a:solidFill>
                  <a:schemeClr val="lt1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